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4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713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0615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14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0659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65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72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8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4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35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87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14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8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8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77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1" y="906087"/>
            <a:ext cx="84956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000" b="1" u="sng" dirty="0">
                <a:solidFill>
                  <a:srgbClr val="000000"/>
                </a:solidFill>
                <a:latin typeface="Bahnschrift" panose="020B0502040204020203" pitchFamily="34" charset="0"/>
              </a:rPr>
              <a:t>Davie Daily Schedule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dirty="0">
                <a:latin typeface="Bahnschrift" panose="020B0502040204020203" pitchFamily="34" charset="0"/>
              </a:rPr>
              <a:t/>
            </a:r>
            <a:br>
              <a:rPr lang="en-US" sz="2000" dirty="0">
                <a:latin typeface="Bahnschrift" panose="020B0502040204020203" pitchFamily="34" charset="0"/>
              </a:rPr>
            </a:br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HR &amp; Breakfast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7:40-7:55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1st Block: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 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7:58-9:28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2nd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9:31-11:01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3rd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11:04-12:34</a:t>
            </a:r>
          </a:p>
          <a:p>
            <a:pPr lvl="1"/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4th Block–Viking Remediation &amp; Lunch: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 12:37-1:58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6th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:	12:37-1:15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7th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12:41-1:15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8th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12:44-1:15</a:t>
            </a:r>
          </a:p>
          <a:p>
            <a:pPr lvl="1"/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5th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 		2:00-3:30</a:t>
            </a:r>
          </a:p>
          <a:p>
            <a:pPr lvl="1"/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Announcements/Dismissal: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3:25-3:30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6" name="Picture 2" descr="viking_le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219" y="376968"/>
            <a:ext cx="1266197" cy="121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848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2938" y="982383"/>
            <a:ext cx="6096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u="sng" dirty="0">
                <a:solidFill>
                  <a:schemeClr val="bg1"/>
                </a:solidFill>
                <a:latin typeface="Bahnschrift" panose="020B0502040204020203" pitchFamily="34" charset="0"/>
              </a:rPr>
              <a:t>Davie </a:t>
            </a:r>
            <a:r>
              <a:rPr lang="en-US" sz="2000" b="1" u="sng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Early Release </a:t>
            </a:r>
            <a:r>
              <a:rPr lang="en-US" sz="2000" b="1" u="sng" dirty="0">
                <a:solidFill>
                  <a:schemeClr val="bg1"/>
                </a:solidFill>
                <a:latin typeface="Bahnschrift" panose="020B0502040204020203" pitchFamily="34" charset="0"/>
              </a:rPr>
              <a:t>Schedule</a:t>
            </a: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r>
              <a:rPr lang="en-US" sz="2000" dirty="0">
                <a:latin typeface="Bahnschrift" panose="020B0502040204020203" pitchFamily="34" charset="0"/>
              </a:rPr>
              <a:t/>
            </a:r>
            <a:br>
              <a:rPr lang="en-US" sz="2000" dirty="0">
                <a:latin typeface="Bahnschrift" panose="020B0502040204020203" pitchFamily="34" charset="0"/>
              </a:rPr>
            </a:br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HR &amp; Breakfast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7:40-7:55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1st Block: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  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7:58-9:23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2nd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9:26-10:51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3rd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10:54-11:19</a:t>
            </a:r>
          </a:p>
          <a:p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4th Block–Viking Remediation &amp; Lunch: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 10:22-11:26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6th Grade Lunch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:	10:22-11:00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7th 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10:26-11:00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8th 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10:29-11:00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5th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11:28-12:00</a:t>
            </a:r>
          </a:p>
          <a:p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Announcements/Dismissal: 11:55-12:00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latin typeface="Bahnschrift" panose="020B0502040204020203" pitchFamily="34" charset="0"/>
              </a:rPr>
              <a:t/>
            </a:r>
            <a:br>
              <a:rPr lang="en-US" sz="2000" dirty="0">
                <a:latin typeface="Bahnschrift" panose="020B0502040204020203" pitchFamily="34" charset="0"/>
              </a:rPr>
            </a:br>
            <a:r>
              <a:rPr lang="en-US" sz="2000" dirty="0">
                <a:latin typeface="Bahnschrift" panose="020B0502040204020203" pitchFamily="34" charset="0"/>
              </a:rPr>
              <a:t/>
            </a:r>
            <a:br>
              <a:rPr lang="en-US" sz="2000" dirty="0">
                <a:latin typeface="Bahnschrift" panose="020B0502040204020203" pitchFamily="34" charset="0"/>
              </a:rPr>
            </a:br>
            <a:endParaRPr lang="en-US" sz="2000" dirty="0">
              <a:latin typeface="Bahnschrift" panose="020B0502040204020203" pitchFamily="34" charset="0"/>
            </a:endParaRPr>
          </a:p>
        </p:txBody>
      </p:sp>
      <p:pic>
        <p:nvPicPr>
          <p:cNvPr id="4" name="Picture 2" descr="viking_le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219" y="376968"/>
            <a:ext cx="1266197" cy="121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8219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1622" y="979566"/>
            <a:ext cx="6096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u="sng" dirty="0">
                <a:solidFill>
                  <a:srgbClr val="000000"/>
                </a:solidFill>
                <a:latin typeface="Bahnschrift" panose="020B0502040204020203" pitchFamily="34" charset="0"/>
              </a:rPr>
              <a:t>Davie 2 Hour Delay Schedule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latin typeface="Bahnschrift" panose="020B0502040204020203" pitchFamily="34" charset="0"/>
              </a:rPr>
              <a:t/>
            </a:r>
            <a:br>
              <a:rPr lang="en-US" sz="2000" dirty="0">
                <a:latin typeface="Bahnschrift" panose="020B0502040204020203" pitchFamily="34" charset="0"/>
              </a:rPr>
            </a:br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HR &amp; Breakfast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9:40-9:55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1st Block: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 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	9:58-10:58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2nd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	11:01-12:01</a:t>
            </a:r>
          </a:p>
          <a:p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3rd Block &amp; Lunch: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 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12:04-1:24</a:t>
            </a:r>
            <a:endParaRPr lang="en-US" sz="2000" dirty="0">
              <a:latin typeface="Bahnschrift" panose="020B0502040204020203" pitchFamily="34" charset="0"/>
            </a:endParaRPr>
          </a:p>
          <a:p>
            <a:pPr indent="457200"/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6th Grade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Lunch:	12:04-12:40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7th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12:08-12:56</a:t>
            </a:r>
          </a:p>
          <a:p>
            <a:r>
              <a:rPr lang="en-US" sz="2000" dirty="0" smtClean="0">
                <a:latin typeface="Bahnschrift" panose="020B0502040204020203" pitchFamily="34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8th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12:12-1:24</a:t>
            </a:r>
          </a:p>
          <a:p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4th Block-Viking Remediation :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1:27-2:27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5th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2:30-3:30</a:t>
            </a:r>
          </a:p>
          <a:p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Announcements/Dismissal: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3:25-3:30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latin typeface="Bahnschrift" panose="020B0502040204020203" pitchFamily="34" charset="0"/>
              </a:rPr>
              <a:t/>
            </a:r>
            <a:br>
              <a:rPr lang="en-US" sz="2000" dirty="0">
                <a:latin typeface="Bahnschrift" panose="020B0502040204020203" pitchFamily="34" charset="0"/>
              </a:rPr>
            </a:br>
            <a:endParaRPr lang="en-US" sz="2000" dirty="0">
              <a:latin typeface="Bahnschrift" panose="020B0502040204020203" pitchFamily="34" charset="0"/>
            </a:endParaRPr>
          </a:p>
        </p:txBody>
      </p:sp>
      <p:pic>
        <p:nvPicPr>
          <p:cNvPr id="4" name="Picture 2" descr="viking_le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219" y="376968"/>
            <a:ext cx="1266197" cy="121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4262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1622" y="979566"/>
            <a:ext cx="64617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>
                <a:solidFill>
                  <a:srgbClr val="000000"/>
                </a:solidFill>
                <a:latin typeface="Bahnschrift" panose="020B0502040204020203" pitchFamily="34" charset="0"/>
              </a:rPr>
              <a:t>Davie </a:t>
            </a:r>
            <a:r>
              <a:rPr lang="en-US" sz="2000" b="1" u="sng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1 </a:t>
            </a:r>
            <a:r>
              <a:rPr lang="en-US" sz="2000" b="1" u="sng" dirty="0">
                <a:solidFill>
                  <a:srgbClr val="000000"/>
                </a:solidFill>
                <a:latin typeface="Bahnschrift" panose="020B0502040204020203" pitchFamily="34" charset="0"/>
              </a:rPr>
              <a:t>Hour Delay Schedule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latin typeface="Bahnschrift" panose="020B0502040204020203" pitchFamily="34" charset="0"/>
              </a:rPr>
              <a:t/>
            </a:r>
            <a:br>
              <a:rPr lang="en-US" sz="2000" dirty="0">
                <a:latin typeface="Bahnschrift" panose="020B0502040204020203" pitchFamily="34" charset="0"/>
              </a:rPr>
            </a:br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HR &amp; Breakfast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8:40-8:55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1st Block: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 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	8:58-10:10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2nd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	10:13-11:25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3rd </a:t>
            </a:r>
            <a:r>
              <a:rPr lang="en-US" sz="2000" u="sng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Block: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	11:28-12:39</a:t>
            </a:r>
          </a:p>
          <a:p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4th Block-Viking </a:t>
            </a:r>
            <a:r>
              <a:rPr lang="en-US" sz="2000" u="sng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Remediation &amp; Lunch: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12:42-2:04</a:t>
            </a:r>
          </a:p>
          <a:p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6th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Lunch:	12:42-1:20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7th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12:46-1:20</a:t>
            </a:r>
          </a:p>
          <a:p>
            <a:r>
              <a:rPr lang="en-US" sz="2000" dirty="0" smtClean="0">
                <a:latin typeface="Bahnschrift" panose="020B0502040204020203" pitchFamily="34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8th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12:49-1:20</a:t>
            </a:r>
          </a:p>
          <a:p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u="sng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5th </a:t>
            </a:r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2:07-3:30</a:t>
            </a:r>
          </a:p>
          <a:p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Announcements/Dismissal: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3:25-3:30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>
                <a:latin typeface="Bahnschrift" panose="020B0502040204020203" pitchFamily="34" charset="0"/>
              </a:rPr>
              <a:t/>
            </a:r>
            <a:br>
              <a:rPr lang="en-US" sz="2000" dirty="0">
                <a:latin typeface="Bahnschrift" panose="020B0502040204020203" pitchFamily="34" charset="0"/>
              </a:rPr>
            </a:br>
            <a:endParaRPr lang="en-US" sz="2000" dirty="0">
              <a:latin typeface="Bahnschrift" panose="020B0502040204020203" pitchFamily="34" charset="0"/>
            </a:endParaRPr>
          </a:p>
        </p:txBody>
      </p:sp>
      <p:pic>
        <p:nvPicPr>
          <p:cNvPr id="4" name="Picture 2" descr="viking_le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219" y="376968"/>
            <a:ext cx="1266197" cy="121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805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77689" y="465512"/>
            <a:ext cx="849560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000" b="1" u="sng" dirty="0">
                <a:solidFill>
                  <a:srgbClr val="000000"/>
                </a:solidFill>
                <a:latin typeface="Bahnschrift" panose="020B0502040204020203" pitchFamily="34" charset="0"/>
              </a:rPr>
              <a:t>Davie </a:t>
            </a:r>
            <a:r>
              <a:rPr lang="en-US" sz="2000" b="1" u="sng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Fun Friday Activity </a:t>
            </a:r>
            <a:r>
              <a:rPr lang="en-US" sz="2000" b="1" u="sng" dirty="0">
                <a:solidFill>
                  <a:srgbClr val="000000"/>
                </a:solidFill>
                <a:latin typeface="Bahnschrift" panose="020B0502040204020203" pitchFamily="34" charset="0"/>
              </a:rPr>
              <a:t>Schedule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dirty="0">
                <a:latin typeface="Bahnschrift" panose="020B0502040204020203" pitchFamily="34" charset="0"/>
              </a:rPr>
              <a:t/>
            </a:r>
            <a:br>
              <a:rPr lang="en-US" sz="2000" dirty="0">
                <a:latin typeface="Bahnschrift" panose="020B0502040204020203" pitchFamily="34" charset="0"/>
              </a:rPr>
            </a:br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HR &amp; Breakfast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7:40-7:55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1st Block: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 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7:58-9:08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2nd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9:11-10:21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3rd Block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: 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		10:24-11:34</a:t>
            </a:r>
          </a:p>
          <a:p>
            <a:pPr lvl="1"/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4th Block–Viking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Remediation:	11:37-12:37</a:t>
            </a:r>
          </a:p>
          <a:p>
            <a:pPr lvl="1"/>
            <a:r>
              <a:rPr lang="en-US" sz="2000" u="sng" dirty="0">
                <a:solidFill>
                  <a:srgbClr val="000000"/>
                </a:solidFill>
                <a:latin typeface="Bahnschrift" panose="020B0502040204020203" pitchFamily="34" charset="0"/>
              </a:rPr>
              <a:t>5th </a:t>
            </a:r>
            <a:r>
              <a:rPr lang="en-US" sz="2000" u="sng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Block &amp; Lunch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: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 	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12:40-2:00</a:t>
            </a:r>
            <a:endParaRPr lang="en-US" sz="2000" dirty="0">
              <a:solidFill>
                <a:srgbClr val="000000"/>
              </a:solidFill>
              <a:latin typeface="Bahnschrift" panose="020B0502040204020203" pitchFamily="34" charset="0"/>
            </a:endParaRPr>
          </a:p>
          <a:p>
            <a:pPr lvl="1"/>
            <a:r>
              <a:rPr lang="en-US" sz="2000" dirty="0" smtClean="0">
                <a:latin typeface="Bahnschrift" panose="020B0502040204020203" pitchFamily="34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6th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:	12:40-1:18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7th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12:44-1:18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8th </a:t>
            </a:r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Grade Lunch: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12:47-1:18</a:t>
            </a:r>
          </a:p>
          <a:p>
            <a:pPr lvl="1"/>
            <a:endParaRPr lang="en-US" sz="2000" dirty="0" smtClean="0">
              <a:solidFill>
                <a:srgbClr val="000000"/>
              </a:solidFill>
              <a:latin typeface="Bahnschrift" panose="020B0502040204020203" pitchFamily="34" charset="0"/>
            </a:endParaRPr>
          </a:p>
          <a:p>
            <a:pPr lvl="1"/>
            <a:r>
              <a:rPr lang="en-US" sz="2000" u="sng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Homeroom: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 		2:03-2:10</a:t>
            </a:r>
          </a:p>
          <a:p>
            <a:pPr lvl="1"/>
            <a:r>
              <a:rPr lang="en-US" sz="2000" u="sng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Fun Friday Activity: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 	2:10-3:10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Homeroom:			3:13-3:25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</a:t>
            </a:r>
            <a:endParaRPr lang="en-US" sz="2000" dirty="0">
              <a:latin typeface="Bahnschrift" panose="020B0502040204020203" pitchFamily="34" charset="0"/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  <a:latin typeface="Bahnschrift" panose="020B0502040204020203" pitchFamily="34" charset="0"/>
              </a:rPr>
              <a:t>Announcements/Dismissal: </a:t>
            </a:r>
            <a:r>
              <a:rPr lang="en-US" sz="2000" dirty="0" smtClean="0">
                <a:solidFill>
                  <a:srgbClr val="000000"/>
                </a:solidFill>
                <a:latin typeface="Bahnschrift" panose="020B0502040204020203" pitchFamily="34" charset="0"/>
              </a:rPr>
              <a:t>	3:25-3:30</a:t>
            </a:r>
            <a:endParaRPr lang="en-US" sz="2000" dirty="0">
              <a:latin typeface="Bahnschrift" panose="020B0502040204020203" pitchFamily="34" charset="0"/>
            </a:endParaRPr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6" name="Picture 2" descr="viking_le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219" y="376968"/>
            <a:ext cx="1266197" cy="121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2203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1528</TotalTime>
  <Words>22</Words>
  <Application>Microsoft Office PowerPoint</Application>
  <PresentationFormat>Widescreen</PresentationFormat>
  <Paragraphs>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Bahnschrift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Halifax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Maribeth Aguila</dc:creator>
  <cp:lastModifiedBy>Maribeth Aguila</cp:lastModifiedBy>
  <cp:revision>5</cp:revision>
  <dcterms:created xsi:type="dcterms:W3CDTF">2023-08-17T12:07:53Z</dcterms:created>
  <dcterms:modified xsi:type="dcterms:W3CDTF">2023-08-18T13:36:40Z</dcterms:modified>
</cp:coreProperties>
</file>